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notesMasterIdLst>
    <p:notesMasterId r:id="rId4"/>
  </p:notesMasterIdLst>
  <p:sldIdLst>
    <p:sldId id="257" r:id="rId3"/>
  </p:sldIdLst>
  <p:sldSz cx="32404050" cy="43205400"/>
  <p:notesSz cx="6858000" cy="9144000"/>
  <p:defaultTextStyle>
    <a:defPPr>
      <a:defRPr lang="pt-BR"/>
    </a:defPPr>
    <a:lvl1pPr marL="0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AD"/>
    <a:srgbClr val="660066"/>
    <a:srgbClr val="DCE6F2"/>
    <a:srgbClr val="F8F8F8"/>
    <a:srgbClr val="CCECFF"/>
    <a:srgbClr val="CCFFCC"/>
    <a:srgbClr val="003366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334" y="13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83714-810F-4572-8A2A-28B85D31D800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50A1-1B09-45A9-BB9C-DBB06935DF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88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F50A1-1B09-45A9-BB9C-DBB06935DF6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0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680" y="12981625"/>
            <a:ext cx="27543443" cy="9261158"/>
          </a:xfrm>
          <a:solidFill>
            <a:srgbClr val="666699">
              <a:alpha val="61000"/>
            </a:srgbClr>
          </a:solidFill>
        </p:spPr>
        <p:txBody>
          <a:bodyPr/>
          <a:lstStyle>
            <a:lvl1pPr>
              <a:defRPr b="1"/>
            </a:lvl1pPr>
          </a:lstStyle>
          <a:p>
            <a:pPr lvl="0"/>
            <a:r>
              <a:rPr lang="pt-BR" noProof="0"/>
              <a:t>Clique para editar 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73122" y="28403550"/>
            <a:ext cx="22682835" cy="68008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202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071384" y="37024628"/>
            <a:ext cx="10261283" cy="3000375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32229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9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21640" y="340046"/>
            <a:ext cx="7701589" cy="370746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" y="340046"/>
            <a:ext cx="22581572" cy="370746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5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" y="4619182"/>
            <a:ext cx="32404050" cy="38586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52870" y="8161023"/>
            <a:ext cx="3194241" cy="567865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22567" y="12001503"/>
            <a:ext cx="4395884" cy="7814904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762970" y="13921740"/>
            <a:ext cx="6480810" cy="1152144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2400309"/>
            <a:ext cx="27543443" cy="4800594"/>
          </a:xfrm>
        </p:spPr>
        <p:txBody>
          <a:bodyPr anchor="t"/>
          <a:lstStyle>
            <a:lvl1pPr algn="l" eaLnBrk="1" latinLnBrk="0" hangingPunct="1">
              <a:defRPr kumimoji="0" lang="pt-BR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59065" y="7680960"/>
            <a:ext cx="18693466" cy="816102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7600" baseline="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pt-BR"/>
              <a:t>Clique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/>
          <a:srcRect l="-92" t="50811" r="45394" b="-590"/>
          <a:stretch/>
        </p:blipFill>
        <p:spPr>
          <a:xfrm>
            <a:off x="-48362" y="0"/>
            <a:ext cx="32452415" cy="35168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30304" y="6720837"/>
            <a:ext cx="7016342" cy="12686984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53927" y="12001503"/>
            <a:ext cx="18092261" cy="7200906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pt-BR" sz="17000" b="0" cap="none">
                <a:latin typeface="Georgia" pitchFamily="18" charset="0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88" y="19202403"/>
            <a:ext cx="18092261" cy="9451178"/>
          </a:xfrm>
        </p:spPr>
        <p:txBody>
          <a:bodyPr anchor="t"/>
          <a:lstStyle>
            <a:lvl1pPr marL="0" indent="0" eaLnBrk="1" latinLnBrk="0" hangingPunct="1">
              <a:buNone/>
              <a:defRPr kumimoji="0" lang="pt-BR" sz="950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eaLnBrk="1" latinLnBrk="0" hangingPunct="1">
              <a:buNone/>
              <a:defRPr kumimoji="0" lang="pt-BR"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eaLnBrk="1" latinLnBrk="0" hangingPunct="1">
              <a:buNone/>
              <a:defRPr kumimoji="0" lang="pt-BR"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pt-BR" sz="132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620203" indent="-1620203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pt-BR" sz="9500">
                <a:latin typeface="Georgia" pitchFamily="18" charset="0"/>
              </a:defRPr>
            </a:lvl1pPr>
            <a:lvl2pPr marL="2700338" indent="-1080135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pt-BR" sz="8500">
                <a:latin typeface="Georgia" pitchFamily="18" charset="0"/>
              </a:defRPr>
            </a:lvl2pPr>
            <a:lvl3pPr eaLnBrk="1" latinLnBrk="0" hangingPunct="1">
              <a:defRPr kumimoji="0" lang="pt-BR" sz="9500">
                <a:latin typeface="Georgia" pitchFamily="18" charset="0"/>
              </a:defRPr>
            </a:lvl3pPr>
            <a:lvl4pPr eaLnBrk="1" latinLnBrk="0" hangingPunct="1">
              <a:defRPr kumimoji="0" lang="pt-BR" sz="9500">
                <a:latin typeface="Georgia" pitchFamily="18" charset="0"/>
              </a:defRPr>
            </a:lvl4pPr>
            <a:lvl5pPr eaLnBrk="1" latinLnBrk="0" hangingPunct="1">
              <a:defRPr kumimoji="0" lang="pt-BR" sz="95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3840480"/>
          </a:xfrm>
        </p:spPr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pt-BR" sz="13200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5760720"/>
            <a:ext cx="10660709" cy="4800600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5760723"/>
            <a:ext cx="18114764" cy="3283410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3200"/>
            </a:lvl1pPr>
            <a:lvl2pPr eaLnBrk="1" latinLnBrk="0" hangingPunct="1">
              <a:defRPr kumimoji="0" lang="pt-BR" sz="11300"/>
            </a:lvl2pPr>
            <a:lvl3pPr eaLnBrk="1" latinLnBrk="0" hangingPunct="1">
              <a:defRPr kumimoji="0" lang="pt-BR" sz="9500"/>
            </a:lvl3pPr>
            <a:lvl4pPr eaLnBrk="1" latinLnBrk="0" hangingPunct="1">
              <a:defRPr kumimoji="0" lang="pt-BR" sz="8500"/>
            </a:lvl4pPr>
            <a:lvl5pPr eaLnBrk="1" latinLnBrk="0" hangingPunct="1">
              <a:defRPr kumimoji="0" lang="pt-BR" sz="8500"/>
            </a:lvl5pPr>
            <a:lvl6pPr eaLnBrk="1" latinLnBrk="0" hangingPunct="1">
              <a:defRPr kumimoji="0" lang="pt-BR" sz="9500"/>
            </a:lvl6pPr>
            <a:lvl7pPr eaLnBrk="1" latinLnBrk="0" hangingPunct="1">
              <a:defRPr kumimoji="0" lang="pt-BR" sz="9500"/>
            </a:lvl7pPr>
            <a:lvl8pPr eaLnBrk="1" latinLnBrk="0" hangingPunct="1">
              <a:defRPr kumimoji="0" lang="pt-BR" sz="9500"/>
            </a:lvl8pPr>
            <a:lvl9pPr eaLnBrk="1" latinLnBrk="0" hangingPunct="1">
              <a:defRPr kumimoji="0" lang="pt-BR" sz="9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11041383"/>
            <a:ext cx="10660709" cy="27553447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03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 eaLnBrk="1" latinLnBrk="0" hangingPunct="1">
              <a:buNone/>
              <a:defRPr kumimoji="0" lang="pt-BR" sz="15100"/>
            </a:lvl1pPr>
            <a:lvl2pPr marL="2160270" indent="0" eaLnBrk="1" latinLnBrk="0" hangingPunct="1">
              <a:buNone/>
              <a:defRPr kumimoji="0" lang="pt-BR" sz="13200"/>
            </a:lvl2pPr>
            <a:lvl3pPr marL="4320540" indent="0" eaLnBrk="1" latinLnBrk="0" hangingPunct="1">
              <a:buNone/>
              <a:defRPr kumimoji="0" lang="pt-BR" sz="11300"/>
            </a:lvl3pPr>
            <a:lvl4pPr marL="6480810" indent="0" eaLnBrk="1" latinLnBrk="0" hangingPunct="1">
              <a:buNone/>
              <a:defRPr kumimoji="0" lang="pt-BR" sz="9500"/>
            </a:lvl4pPr>
            <a:lvl5pPr marL="8641080" indent="0" eaLnBrk="1" latinLnBrk="0" hangingPunct="1">
              <a:buNone/>
              <a:defRPr kumimoji="0" lang="pt-BR" sz="9500"/>
            </a:lvl5pPr>
            <a:lvl6pPr marL="10801350" indent="0" eaLnBrk="1" latinLnBrk="0" hangingPunct="1">
              <a:buNone/>
              <a:defRPr kumimoji="0" lang="pt-BR" sz="9500"/>
            </a:lvl6pPr>
            <a:lvl7pPr marL="12961620" indent="0" eaLnBrk="1" latinLnBrk="0" hangingPunct="1">
              <a:buNone/>
              <a:defRPr kumimoji="0" lang="pt-BR" sz="9500"/>
            </a:lvl7pPr>
            <a:lvl8pPr marL="15121890" indent="0" eaLnBrk="1" latinLnBrk="0" hangingPunct="1">
              <a:buNone/>
              <a:defRPr kumimoji="0" lang="pt-BR" sz="9500"/>
            </a:lvl8pPr>
            <a:lvl9pPr marL="17282160" indent="0" eaLnBrk="1" latinLnBrk="0" hangingPunct="1">
              <a:buNone/>
              <a:defRPr kumimoji="0" lang="pt-BR" sz="9500"/>
            </a:lvl9pPr>
          </a:lstStyle>
          <a:p>
            <a:pPr eaLnBrk="1" latinLnBrk="0" hangingPunct="1"/>
            <a:r>
              <a:rPr lang="pt-BR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5760723"/>
            <a:ext cx="7290911" cy="32834107"/>
          </a:xfrm>
        </p:spPr>
        <p:txBody>
          <a:bodyPr vert="eaVert"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5760723"/>
            <a:ext cx="21332666" cy="32834107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/>
            </a:lvl1pPr>
            <a:lvl2pPr marL="2160270" indent="0">
              <a:buNone/>
              <a:defRPr sz="8500"/>
            </a:lvl2pPr>
            <a:lvl3pPr marL="4320540" indent="0">
              <a:buNone/>
              <a:defRPr sz="7600"/>
            </a:lvl3pPr>
            <a:lvl4pPr marL="6480810" indent="0">
              <a:buNone/>
              <a:defRPr sz="6600"/>
            </a:lvl4pPr>
            <a:lvl5pPr marL="8641080" indent="0">
              <a:buNone/>
              <a:defRPr sz="6600"/>
            </a:lvl5pPr>
            <a:lvl6pPr marL="10801350" indent="0">
              <a:buNone/>
              <a:defRPr sz="6600"/>
            </a:lvl6pPr>
            <a:lvl7pPr marL="12961620" indent="0">
              <a:buNone/>
              <a:defRPr sz="6600"/>
            </a:lvl7pPr>
            <a:lvl8pPr marL="15121890" indent="0">
              <a:buNone/>
              <a:defRPr sz="6600"/>
            </a:lvl8pPr>
            <a:lvl9pPr marL="17282160" indent="0">
              <a:buNone/>
              <a:defRPr sz="6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19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59584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511440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73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21661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11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02807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19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97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40046"/>
            <a:ext cx="29163645" cy="675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584" y="8901116"/>
            <a:ext cx="29163645" cy="2851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2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384" y="38844855"/>
            <a:ext cx="10261283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9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fade/>
  </p:transition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216027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432054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648081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864108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203" indent="-162020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rtl="0" eaLnBrk="1" fontAlgn="base" hangingPunct="1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013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11300">
          <a:solidFill>
            <a:schemeClr val="tx1"/>
          </a:solidFill>
          <a:latin typeface="+mn-lt"/>
        </a:defRPr>
      </a:lvl3pPr>
      <a:lvl4pPr marL="7560945" indent="-1080135" algn="l" rtl="0" eaLnBrk="1" fontAlgn="base" hangingPunct="1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21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188148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404175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620202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836229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pPr eaLnBrk="1" latinLnBrk="0" hangingPunct="1"/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1521443"/>
            <a:ext cx="29163645" cy="2707338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0088-9680-4CBE-BFFD-1D46C62B3685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46958" y="3"/>
            <a:ext cx="32451012" cy="41608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fade/>
  </p:transition>
  <p:txStyles>
    <p:titleStyle>
      <a:lvl1pPr algn="l" defTabSz="4320540" rtl="0" eaLnBrk="1" latinLnBrk="0" hangingPunct="1">
        <a:spcBef>
          <a:spcPct val="0"/>
        </a:spcBef>
        <a:buNone/>
        <a:defRPr kumimoji="0" lang="pt-BR"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13208" y="11731657"/>
            <a:ext cx="15553728" cy="25068381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pt-BR" sz="60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  <a:cs typeface="Aharoni" pitchFamily="2" charset="-79"/>
              </a:rPr>
              <a:t>Introdução</a:t>
            </a:r>
            <a:endParaRPr lang="pt-BR" sz="6000" b="1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Objetivo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Método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6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7975" y="6407648"/>
            <a:ext cx="31709189" cy="1107975"/>
          </a:xfrm>
          <a:prstGeom prst="rect">
            <a:avLst/>
          </a:prstGeom>
          <a:solidFill>
            <a:srgbClr val="134EAD">
              <a:alpha val="49020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TÍTULO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84301" y="9451955"/>
            <a:ext cx="31179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pt-BR" sz="4000" b="1" kern="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AUTORES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6274033" y="12673708"/>
            <a:ext cx="15910749" cy="23102715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Resultados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Conclusão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054" name="AutoShape 6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6" name="AutoShape 8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0" name="AutoShape 12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607292AE-5D1C-47E1-B268-2EAD35C6F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8580" y="1249563"/>
            <a:ext cx="8585470" cy="434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49DBF73-22B7-41D9-BA93-DB2CB66087A0}"/>
              </a:ext>
            </a:extLst>
          </p:cNvPr>
          <p:cNvSpPr txBox="1"/>
          <p:nvPr/>
        </p:nvSpPr>
        <p:spPr>
          <a:xfrm>
            <a:off x="307975" y="37199985"/>
            <a:ext cx="3209607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Referências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01" y="521760"/>
            <a:ext cx="9652488" cy="542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04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1">
  <a:themeElements>
    <a:clrScheme name="Personalizar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5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Tema11</Template>
  <TotalTime>1513</TotalTime>
  <Words>14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Aharoni</vt:lpstr>
      <vt:lpstr>Arial</vt:lpstr>
      <vt:lpstr>Arial Rounded MT Bold</vt:lpstr>
      <vt:lpstr>Book Antiqua</vt:lpstr>
      <vt:lpstr>Calibri</vt:lpstr>
      <vt:lpstr>Courier New</vt:lpstr>
      <vt:lpstr>Georgia</vt:lpstr>
      <vt:lpstr>Tema11</vt:lpstr>
      <vt:lpstr>Tema5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 Gondim</dc:creator>
  <cp:lastModifiedBy>Gislana Pereira de Oliveira</cp:lastModifiedBy>
  <cp:revision>75</cp:revision>
  <dcterms:created xsi:type="dcterms:W3CDTF">2012-07-27T13:11:28Z</dcterms:created>
  <dcterms:modified xsi:type="dcterms:W3CDTF">2024-08-15T19:35:54Z</dcterms:modified>
</cp:coreProperties>
</file>